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5" r:id="rId10"/>
    <p:sldId id="273" r:id="rId11"/>
    <p:sldId id="274" r:id="rId12"/>
    <p:sldId id="279" r:id="rId13"/>
    <p:sldId id="280" r:id="rId14"/>
    <p:sldId id="281" r:id="rId15"/>
    <p:sldId id="282" r:id="rId16"/>
  </p:sldIdLst>
  <p:sldSz cx="7559675" cy="10691813"/>
  <p:notesSz cx="6858000" cy="9144000"/>
  <p:embeddedFontLst>
    <p:embeddedFont>
      <p:font typeface="Noto Sans KR" panose="020B0600000101010101" charset="-127"/>
      <p:regular r:id="rId18"/>
      <p:bold r:id="rId19"/>
    </p:embeddedFont>
    <p:embeddedFont>
      <p:font typeface="HY견고딕" panose="02030600000101010101" pitchFamily="18" charset="-127"/>
      <p:regular r:id="rId20"/>
    </p:embeddedFont>
    <p:embeddedFont>
      <p:font typeface="Source Han Sans KR" panose="020B0600000101010101" charset="-127"/>
      <p:regular r:id="rId21"/>
      <p:bold r:id="rId22"/>
    </p:embeddedFont>
    <p:embeddedFont>
      <p:font typeface="210 맨발의청춘 B" panose="02020603020101020101" pitchFamily="18" charset="-127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27">
          <p15:clr>
            <a:srgbClr val="9AA0A6"/>
          </p15:clr>
        </p15:guide>
        <p15:guide id="2" pos="4535">
          <p15:clr>
            <a:srgbClr val="9AA0A6"/>
          </p15:clr>
        </p15:guide>
        <p15:guide id="3" orient="horz" pos="227">
          <p15:clr>
            <a:srgbClr val="9AA0A6"/>
          </p15:clr>
        </p15:guide>
        <p15:guide id="4" pos="1134" userDrawn="1">
          <p15:clr>
            <a:srgbClr val="9AA0A6"/>
          </p15:clr>
        </p15:guide>
        <p15:guide id="5" orient="horz" pos="6508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E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23"/>
    <p:restoredTop sz="94626"/>
  </p:normalViewPr>
  <p:slideViewPr>
    <p:cSldViewPr snapToGrid="0">
      <p:cViewPr varScale="1">
        <p:scale>
          <a:sx n="61" d="100"/>
          <a:sy n="61" d="100"/>
        </p:scale>
        <p:origin x="2220" y="90"/>
      </p:cViewPr>
      <p:guideLst>
        <p:guide pos="227"/>
        <p:guide pos="4535"/>
        <p:guide orient="horz" pos="227"/>
        <p:guide pos="1134"/>
        <p:guide orient="horz" pos="65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17040" y="685800"/>
            <a:ext cx="2424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1427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d8fae7b61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d8fae7b61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54444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8fae7b61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8fae7b61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63544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d8fae7b61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d8fae7b61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57622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8fae7b61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8fae7b61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27716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d8fae7b61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d8fae7b61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06723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8fae7b61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8fae7b61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3015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d8fae7b6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d8fae7b6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d8fae7b61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d8fae7b61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ffe762cc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ffe762cc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ffe762cc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ffe762cc3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d42d14d4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d42d14d4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d8fae7b6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d8fae7b6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2813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d8fae7b6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d8fae7b6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d8fae7b6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41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d8fae7b6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9447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57712" y="1547778"/>
            <a:ext cx="7044600" cy="4266600"/>
          </a:xfrm>
          <a:prstGeom prst="rect">
            <a:avLst/>
          </a:prstGeom>
        </p:spPr>
        <p:txBody>
          <a:bodyPr spcFirstLastPara="1" wrap="square" lIns="67900" tIns="67900" rIns="67900" bIns="67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57705" y="5891409"/>
            <a:ext cx="7044600" cy="16473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257705" y="2299346"/>
            <a:ext cx="7044600" cy="4081500"/>
          </a:xfrm>
          <a:prstGeom prst="rect">
            <a:avLst/>
          </a:prstGeom>
        </p:spPr>
        <p:txBody>
          <a:bodyPr spcFirstLastPara="1" wrap="square" lIns="67900" tIns="67900" rIns="67900" bIns="67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1pPr>
            <a:lvl2pPr lvl="1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257705" y="6552657"/>
            <a:ext cx="7044600" cy="27039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2100" algn="ctr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 algn="ctr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 algn="ctr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ctr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ctr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ctr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ctr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ctr">
              <a:spcBef>
                <a:spcPts val="1200"/>
              </a:spcBef>
              <a:spcAft>
                <a:spcPts val="12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57705" y="4471058"/>
            <a:ext cx="7044600" cy="17499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257705" y="2395696"/>
            <a:ext cx="7044600" cy="71019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1200"/>
              </a:spcBef>
              <a:spcAft>
                <a:spcPts val="12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257705" y="2395696"/>
            <a:ext cx="3306900" cy="71019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spcBef>
                <a:spcPts val="1200"/>
              </a:spcBef>
              <a:spcAft>
                <a:spcPts val="120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3995291" y="2395696"/>
            <a:ext cx="3306900" cy="71019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spcBef>
                <a:spcPts val="1200"/>
              </a:spcBef>
              <a:spcAft>
                <a:spcPts val="120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257705" y="1154948"/>
            <a:ext cx="2321700" cy="1570800"/>
          </a:xfrm>
          <a:prstGeom prst="rect">
            <a:avLst/>
          </a:prstGeom>
        </p:spPr>
        <p:txBody>
          <a:bodyPr spcFirstLastPara="1" wrap="square" lIns="67900" tIns="67900" rIns="67900" bIns="67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57705" y="2888617"/>
            <a:ext cx="2321700" cy="66093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spcBef>
                <a:spcPts val="120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spcBef>
                <a:spcPts val="120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spcBef>
                <a:spcPts val="120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spcBef>
                <a:spcPts val="1200"/>
              </a:spcBef>
              <a:spcAft>
                <a:spcPts val="120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05325" y="935745"/>
            <a:ext cx="5264700" cy="8504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3780000" y="-260"/>
            <a:ext cx="3780000" cy="106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7900" tIns="67900" rIns="67900" bIns="67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19508" y="2563450"/>
            <a:ext cx="3344400" cy="3081600"/>
          </a:xfrm>
          <a:prstGeom prst="rect">
            <a:avLst/>
          </a:prstGeom>
        </p:spPr>
        <p:txBody>
          <a:bodyPr spcFirstLastPara="1" wrap="square" lIns="67900" tIns="67900" rIns="67900" bIns="67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1pPr>
            <a:lvl2pPr lvl="1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19508" y="5826865"/>
            <a:ext cx="3344400" cy="2567700"/>
          </a:xfrm>
          <a:prstGeom prst="rect">
            <a:avLst/>
          </a:prstGeom>
        </p:spPr>
        <p:txBody>
          <a:bodyPr spcFirstLastPara="1" wrap="square" lIns="67900" tIns="67900" rIns="67900" bIns="67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083839" y="1505164"/>
            <a:ext cx="3172200" cy="76809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12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12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12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1200"/>
              </a:spcBef>
              <a:spcAft>
                <a:spcPts val="12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257705" y="8794266"/>
            <a:ext cx="4959600" cy="12579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</p:spPr>
        <p:txBody>
          <a:bodyPr spcFirstLastPara="1" wrap="square" lIns="67900" tIns="67900" rIns="67900" bIns="67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57705" y="925091"/>
            <a:ext cx="7044600" cy="11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900" tIns="67900" rIns="67900" bIns="67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57705" y="2395696"/>
            <a:ext cx="7044600" cy="7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900" tIns="67900" rIns="67900" bIns="67900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 sz="1300">
                <a:solidFill>
                  <a:schemeClr val="dk2"/>
                </a:solidFill>
              </a:defRPr>
            </a:lvl1pPr>
            <a:lvl2pPr marL="914400" lvl="1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2pPr>
            <a:lvl3pPr marL="1371600" lvl="2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3pPr>
            <a:lvl4pPr marL="1828800" lvl="3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4pPr>
            <a:lvl5pPr marL="2286000" lvl="4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5pPr>
            <a:lvl6pPr marL="2743200" lvl="5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6pPr>
            <a:lvl7pPr marL="3200400" lvl="6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7pPr>
            <a:lvl8pPr marL="3657600" lvl="7" indent="-2921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8pPr>
            <a:lvl9pPr marL="4114800" lvl="8" indent="-29210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004788" y="9693616"/>
            <a:ext cx="453600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900" tIns="67900" rIns="67900" bIns="67900" anchor="ctr" anchorCtr="0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</a:defRPr>
            </a:lvl1pPr>
            <a:lvl2pPr lvl="1" algn="r">
              <a:buNone/>
              <a:defRPr sz="700">
                <a:solidFill>
                  <a:schemeClr val="dk2"/>
                </a:solidFill>
              </a:defRPr>
            </a:lvl2pPr>
            <a:lvl3pPr lvl="2" algn="r">
              <a:buNone/>
              <a:defRPr sz="700">
                <a:solidFill>
                  <a:schemeClr val="dk2"/>
                </a:solidFill>
              </a:defRPr>
            </a:lvl3pPr>
            <a:lvl4pPr lvl="3" algn="r">
              <a:buNone/>
              <a:defRPr sz="700">
                <a:solidFill>
                  <a:schemeClr val="dk2"/>
                </a:solidFill>
              </a:defRPr>
            </a:lvl4pPr>
            <a:lvl5pPr lvl="4" algn="r">
              <a:buNone/>
              <a:defRPr sz="700">
                <a:solidFill>
                  <a:schemeClr val="dk2"/>
                </a:solidFill>
              </a:defRPr>
            </a:lvl5pPr>
            <a:lvl6pPr lvl="5" algn="r">
              <a:buNone/>
              <a:defRPr sz="700">
                <a:solidFill>
                  <a:schemeClr val="dk2"/>
                </a:solidFill>
              </a:defRPr>
            </a:lvl6pPr>
            <a:lvl7pPr lvl="6" algn="r">
              <a:buNone/>
              <a:defRPr sz="700">
                <a:solidFill>
                  <a:schemeClr val="dk2"/>
                </a:solidFill>
              </a:defRPr>
            </a:lvl7pPr>
            <a:lvl8pPr lvl="7" algn="r">
              <a:buNone/>
              <a:defRPr sz="700">
                <a:solidFill>
                  <a:schemeClr val="dk2"/>
                </a:solidFill>
              </a:defRPr>
            </a:lvl8pPr>
            <a:lvl9pPr lvl="8" algn="r">
              <a:buNone/>
              <a:defRPr sz="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talent@gmail.co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노트북, 스크린샷이(가) 표시된 사진&#10;&#10;자동 생성된 설명">
            <a:extLst>
              <a:ext uri="{FF2B5EF4-FFF2-40B4-BE49-F238E27FC236}">
                <a16:creationId xmlns:a16="http://schemas.microsoft.com/office/drawing/2014/main" id="{5BC01831-C22F-E44F-9D03-4FEF5798B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" y="0"/>
            <a:ext cx="7555379" cy="1069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105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10;p18">
            <a:extLst>
              <a:ext uri="{FF2B5EF4-FFF2-40B4-BE49-F238E27FC236}">
                <a16:creationId xmlns:a16="http://schemas.microsoft.com/office/drawing/2014/main" id="{6678DEEB-789F-CA48-8C78-45C319F71854}"/>
              </a:ext>
            </a:extLst>
          </p:cNvPr>
          <p:cNvSpPr txBox="1"/>
          <p:nvPr/>
        </p:nvSpPr>
        <p:spPr>
          <a:xfrm>
            <a:off x="360363" y="1318408"/>
            <a:ext cx="6838950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프로젝트 기간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2020.10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–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2021.02</a:t>
            </a:r>
          </a:p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프로젝트 현황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베타 버전 개발 완료</a:t>
            </a:r>
            <a:endParaRPr sz="1200" spc="-12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10" name="Google Shape;94;p17">
            <a:extLst>
              <a:ext uri="{FF2B5EF4-FFF2-40B4-BE49-F238E27FC236}">
                <a16:creationId xmlns:a16="http://schemas.microsoft.com/office/drawing/2014/main" id="{B5BF07E3-D30F-204D-BA65-ED720C4D5AAF}"/>
              </a:ext>
            </a:extLst>
          </p:cNvPr>
          <p:cNvSpPr txBox="1"/>
          <p:nvPr/>
        </p:nvSpPr>
        <p:spPr>
          <a:xfrm>
            <a:off x="360363" y="471538"/>
            <a:ext cx="6838950" cy="713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4400" b="1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4400" b="1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프로젝트명</a:t>
            </a:r>
            <a:r>
              <a:rPr lang="en-US" altLang="ko-KR" sz="4400" b="1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endParaRPr lang="ko-KR" altLang="en-US" sz="44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FD7C15E8-B4DF-DB4E-ACEE-988514A5F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63" y="2432975"/>
            <a:ext cx="3594418" cy="103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85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/>
        </p:nvSpPr>
        <p:spPr>
          <a:xfrm>
            <a:off x="360000" y="360002"/>
            <a:ext cx="5920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2000" b="1" dirty="0" err="1"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프로젝트명</a:t>
            </a: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endParaRPr sz="2000" b="1" dirty="0"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196" name="Google Shape;196;p21"/>
          <p:cNvSpPr/>
          <p:nvPr/>
        </p:nvSpPr>
        <p:spPr>
          <a:xfrm>
            <a:off x="360000" y="832236"/>
            <a:ext cx="6840000" cy="18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851153F-8019-3749-8348-542573939E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060349"/>
              </p:ext>
            </p:extLst>
          </p:nvPr>
        </p:nvGraphicFramePr>
        <p:xfrm>
          <a:off x="359838" y="1676771"/>
          <a:ext cx="6840153" cy="21636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5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251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3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담 당 역 할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백엔드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엔지니어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참 여 인 원 </a:t>
                      </a:r>
                      <a:r>
                        <a:rPr lang="en-US" altLang="ko-KR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/ </a:t>
                      </a:r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기 여 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총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3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명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/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40%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활 용 기 술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Node.js, AWS EC2,  MySQL, Python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구 현 사 항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Alamofire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을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이용한통신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인증을 통한 비 로그인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로그인 사용자 구분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Gothic A1"/>
                          <a:sym typeface="Arial"/>
                        </a:rPr>
                        <a:t>깃허브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Gothic A1"/>
                          <a:sym typeface="Arial"/>
                        </a:rPr>
                        <a:t> 주소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https://</a:t>
                      </a:r>
                      <a:r>
                        <a:rPr lang="en" altLang="ko-KR" sz="1200" b="0" i="0" spc="-12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github.com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/</a:t>
                      </a:r>
                      <a:r>
                        <a:rPr lang="en-US" altLang="ko-KR" sz="1200" b="0" i="0" spc="-12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talentx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619656"/>
                  </a:ext>
                </a:extLst>
              </a:tr>
            </a:tbl>
          </a:graphicData>
        </a:graphic>
      </p:graphicFrame>
      <p:sp>
        <p:nvSpPr>
          <p:cNvPr id="18" name="Google Shape;110;p18">
            <a:extLst>
              <a:ext uri="{FF2B5EF4-FFF2-40B4-BE49-F238E27FC236}">
                <a16:creationId xmlns:a16="http://schemas.microsoft.com/office/drawing/2014/main" id="{CED02575-2DF4-EB43-BCB8-E07ED9CCE263}"/>
              </a:ext>
            </a:extLst>
          </p:cNvPr>
          <p:cNvSpPr txBox="1"/>
          <p:nvPr/>
        </p:nvSpPr>
        <p:spPr>
          <a:xfrm>
            <a:off x="366633" y="1055382"/>
            <a:ext cx="6832679" cy="250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간단 설명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22" name="Google Shape;110;p18">
            <a:extLst>
              <a:ext uri="{FF2B5EF4-FFF2-40B4-BE49-F238E27FC236}">
                <a16:creationId xmlns:a16="http://schemas.microsoft.com/office/drawing/2014/main" id="{55657163-72B9-A04F-98CF-7675D2FB7874}"/>
              </a:ext>
            </a:extLst>
          </p:cNvPr>
          <p:cNvSpPr txBox="1"/>
          <p:nvPr/>
        </p:nvSpPr>
        <p:spPr>
          <a:xfrm>
            <a:off x="360363" y="4282458"/>
            <a:ext cx="6839538" cy="476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나만의 방식으로 개발한 제품의 기술적 메커니즘과 사용 과정 등을 서술해주세요</a:t>
            </a:r>
            <a:r>
              <a:rPr lang="en-US" altLang="ko-KR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.</a:t>
            </a:r>
          </a:p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이미지를 함께 활용할수록 채용 담당자가 빠르게 이해할 수 있고 좋은 평가를 받을 수 있습니다</a:t>
            </a:r>
            <a:r>
              <a:rPr lang="en-US" altLang="ko-KR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.</a:t>
            </a:r>
            <a:endParaRPr spc="-120" dirty="0">
              <a:solidFill>
                <a:srgbClr val="00B0F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2162554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10;p18">
            <a:extLst>
              <a:ext uri="{FF2B5EF4-FFF2-40B4-BE49-F238E27FC236}">
                <a16:creationId xmlns:a16="http://schemas.microsoft.com/office/drawing/2014/main" id="{6678DEEB-789F-CA48-8C78-45C319F71854}"/>
              </a:ext>
            </a:extLst>
          </p:cNvPr>
          <p:cNvSpPr txBox="1"/>
          <p:nvPr/>
        </p:nvSpPr>
        <p:spPr>
          <a:xfrm>
            <a:off x="360363" y="1318408"/>
            <a:ext cx="6838950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프로젝트 기간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2020.10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–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2021.02</a:t>
            </a:r>
          </a:p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프로젝트 현황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베타 버전 개발 완료</a:t>
            </a:r>
            <a:endParaRPr sz="1200" spc="-12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10" name="Google Shape;94;p17">
            <a:extLst>
              <a:ext uri="{FF2B5EF4-FFF2-40B4-BE49-F238E27FC236}">
                <a16:creationId xmlns:a16="http://schemas.microsoft.com/office/drawing/2014/main" id="{B5BF07E3-D30F-204D-BA65-ED720C4D5AAF}"/>
              </a:ext>
            </a:extLst>
          </p:cNvPr>
          <p:cNvSpPr txBox="1"/>
          <p:nvPr/>
        </p:nvSpPr>
        <p:spPr>
          <a:xfrm>
            <a:off x="360363" y="471538"/>
            <a:ext cx="6838950" cy="713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4400" b="1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4400" b="1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프로젝트명</a:t>
            </a:r>
            <a:r>
              <a:rPr lang="en-US" altLang="ko-KR" sz="4400" b="1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endParaRPr lang="ko-KR" altLang="en-US" sz="44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FD7C15E8-B4DF-DB4E-ACEE-988514A5F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63" y="2432975"/>
            <a:ext cx="3594418" cy="103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/>
        </p:nvSpPr>
        <p:spPr>
          <a:xfrm>
            <a:off x="360000" y="360002"/>
            <a:ext cx="5920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2000" b="1" dirty="0" err="1"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프로젝트명</a:t>
            </a: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endParaRPr sz="2000" b="1" dirty="0"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196" name="Google Shape;196;p21"/>
          <p:cNvSpPr/>
          <p:nvPr/>
        </p:nvSpPr>
        <p:spPr>
          <a:xfrm>
            <a:off x="360000" y="832236"/>
            <a:ext cx="6840000" cy="18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851153F-8019-3749-8348-542573939EB3}"/>
              </a:ext>
            </a:extLst>
          </p:cNvPr>
          <p:cNvGraphicFramePr>
            <a:graphicFrameLocks noGrp="1"/>
          </p:cNvGraphicFramePr>
          <p:nvPr/>
        </p:nvGraphicFramePr>
        <p:xfrm>
          <a:off x="359838" y="1676771"/>
          <a:ext cx="6840153" cy="21636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5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251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3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담 당 역 할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백엔드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엔지니어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참 여 인 원 </a:t>
                      </a:r>
                      <a:r>
                        <a:rPr lang="en-US" altLang="ko-KR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/ </a:t>
                      </a:r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기 여 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총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3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명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/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40%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활 용 기 술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Node.js, AWS EC2,  MySQL, Python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구 현 사 항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Alamofire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을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이용한통신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인증을 통한 비 로그인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로그인 사용자 구분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Gothic A1"/>
                          <a:sym typeface="Arial"/>
                        </a:rPr>
                        <a:t>깃허브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Gothic A1"/>
                          <a:sym typeface="Arial"/>
                        </a:rPr>
                        <a:t> 주소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https://</a:t>
                      </a:r>
                      <a:r>
                        <a:rPr lang="en" altLang="ko-KR" sz="1200" b="0" i="0" spc="-12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github.com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/</a:t>
                      </a:r>
                      <a:r>
                        <a:rPr lang="en-US" altLang="ko-KR" sz="1200" b="0" i="0" spc="-12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talentx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619656"/>
                  </a:ext>
                </a:extLst>
              </a:tr>
            </a:tbl>
          </a:graphicData>
        </a:graphic>
      </p:graphicFrame>
      <p:sp>
        <p:nvSpPr>
          <p:cNvPr id="18" name="Google Shape;110;p18">
            <a:extLst>
              <a:ext uri="{FF2B5EF4-FFF2-40B4-BE49-F238E27FC236}">
                <a16:creationId xmlns:a16="http://schemas.microsoft.com/office/drawing/2014/main" id="{CED02575-2DF4-EB43-BCB8-E07ED9CCE263}"/>
              </a:ext>
            </a:extLst>
          </p:cNvPr>
          <p:cNvSpPr txBox="1"/>
          <p:nvPr/>
        </p:nvSpPr>
        <p:spPr>
          <a:xfrm>
            <a:off x="366633" y="1055382"/>
            <a:ext cx="6832679" cy="250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간단 설명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22" name="Google Shape;110;p18">
            <a:extLst>
              <a:ext uri="{FF2B5EF4-FFF2-40B4-BE49-F238E27FC236}">
                <a16:creationId xmlns:a16="http://schemas.microsoft.com/office/drawing/2014/main" id="{55657163-72B9-A04F-98CF-7675D2FB7874}"/>
              </a:ext>
            </a:extLst>
          </p:cNvPr>
          <p:cNvSpPr txBox="1"/>
          <p:nvPr/>
        </p:nvSpPr>
        <p:spPr>
          <a:xfrm>
            <a:off x="360363" y="4282458"/>
            <a:ext cx="6839538" cy="476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나만의 방식으로 개발한 제품의 기술적 메커니즘과 사용 과정 등을 서술해주세요</a:t>
            </a:r>
            <a:r>
              <a:rPr lang="en-US" altLang="ko-KR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.</a:t>
            </a:r>
          </a:p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이미지를 함께 활용할수록 채용 담당자가 빠르게 이해할 수 있고 좋은 평가를 받을 수 있습니다</a:t>
            </a:r>
            <a:r>
              <a:rPr lang="en-US" altLang="ko-KR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.</a:t>
            </a:r>
            <a:endParaRPr spc="-120" dirty="0">
              <a:solidFill>
                <a:srgbClr val="00B0F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1591333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10;p18">
            <a:extLst>
              <a:ext uri="{FF2B5EF4-FFF2-40B4-BE49-F238E27FC236}">
                <a16:creationId xmlns:a16="http://schemas.microsoft.com/office/drawing/2014/main" id="{6678DEEB-789F-CA48-8C78-45C319F71854}"/>
              </a:ext>
            </a:extLst>
          </p:cNvPr>
          <p:cNvSpPr txBox="1"/>
          <p:nvPr/>
        </p:nvSpPr>
        <p:spPr>
          <a:xfrm>
            <a:off x="360363" y="1318408"/>
            <a:ext cx="6838950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프로젝트 기간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2020.10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–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2021.02</a:t>
            </a:r>
          </a:p>
          <a:p>
            <a:pPr lvl="0">
              <a:lnSpc>
                <a:spcPct val="120000"/>
              </a:lnSpc>
            </a:pP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프로젝트 현황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: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en-US" altLang="ko-KR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ko-KR" altLang="en-US" sz="12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베타 버전 개발 완료</a:t>
            </a:r>
            <a:endParaRPr sz="1200" spc="-12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10" name="Google Shape;94;p17">
            <a:extLst>
              <a:ext uri="{FF2B5EF4-FFF2-40B4-BE49-F238E27FC236}">
                <a16:creationId xmlns:a16="http://schemas.microsoft.com/office/drawing/2014/main" id="{B5BF07E3-D30F-204D-BA65-ED720C4D5AAF}"/>
              </a:ext>
            </a:extLst>
          </p:cNvPr>
          <p:cNvSpPr txBox="1"/>
          <p:nvPr/>
        </p:nvSpPr>
        <p:spPr>
          <a:xfrm>
            <a:off x="360363" y="471538"/>
            <a:ext cx="6838950" cy="713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4400" b="1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4400" b="1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프로젝트명</a:t>
            </a:r>
            <a:r>
              <a:rPr lang="en-US" altLang="ko-KR" sz="4400" b="1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endParaRPr lang="ko-KR" altLang="en-US" sz="44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FD7C15E8-B4DF-DB4E-ACEE-988514A5F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63" y="2432975"/>
            <a:ext cx="3594418" cy="1034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87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/>
        </p:nvSpPr>
        <p:spPr>
          <a:xfrm>
            <a:off x="360000" y="360002"/>
            <a:ext cx="5920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2000" b="1" dirty="0" err="1"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프로젝트명</a:t>
            </a:r>
            <a:r>
              <a:rPr lang="en-US" altLang="ko-KR" sz="2000" b="1" dirty="0"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endParaRPr sz="2000" b="1" dirty="0"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196" name="Google Shape;196;p21"/>
          <p:cNvSpPr/>
          <p:nvPr/>
        </p:nvSpPr>
        <p:spPr>
          <a:xfrm>
            <a:off x="360000" y="832236"/>
            <a:ext cx="6840000" cy="18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5851153F-8019-3749-8348-542573939EB3}"/>
              </a:ext>
            </a:extLst>
          </p:cNvPr>
          <p:cNvGraphicFramePr>
            <a:graphicFrameLocks noGrp="1"/>
          </p:cNvGraphicFramePr>
          <p:nvPr/>
        </p:nvGraphicFramePr>
        <p:xfrm>
          <a:off x="359838" y="1676771"/>
          <a:ext cx="6840153" cy="21636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50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251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37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담 당 역 할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백엔드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엔지니어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참 여 인 원 </a:t>
                      </a:r>
                      <a:r>
                        <a:rPr lang="en-US" altLang="ko-KR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/ </a:t>
                      </a:r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기 여 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총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3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명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/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40%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활 용 기 술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Node.js, AWS EC2,  MySQL, Python</a:t>
                      </a:r>
                      <a:endParaRPr lang="en-US" altLang="ko-KR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u="none" strike="noStrike" cap="none" spc="-120" baseline="0" dirty="0"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구 현 사 항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-US" altLang="ko-KR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Alamofire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을 </a:t>
                      </a: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이용한통신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인증을 통한 비 로그인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, 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로그인 사용자 구분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425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Gothic A1"/>
                          <a:sym typeface="Arial"/>
                        </a:rPr>
                        <a:t>깃허브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Gothic A1"/>
                          <a:sym typeface="Arial"/>
                        </a:rPr>
                        <a:t> 주소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예시</a:t>
                      </a:r>
                      <a:r>
                        <a:rPr lang="en-US" altLang="ko-KR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)</a:t>
                      </a:r>
                      <a:r>
                        <a:rPr lang="ko-KR" altLang="en-US" sz="1200" b="0" i="0" u="none" strike="noStrike" cap="none" spc="-120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sym typeface="Arial"/>
                        </a:rPr>
                        <a:t> 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https://</a:t>
                      </a:r>
                      <a:r>
                        <a:rPr lang="en" altLang="ko-KR" sz="1200" b="0" i="0" spc="-12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github.com</a:t>
                      </a:r>
                      <a:r>
                        <a:rPr lang="en" altLang="ko-KR" sz="1200" b="0" i="0" spc="-12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Noto Sans KR" panose="020B0500000000000000" pitchFamily="34" charset="-128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/</a:t>
                      </a:r>
                      <a:r>
                        <a:rPr lang="en-US" altLang="ko-KR" sz="1200" b="0" i="0" spc="-12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Gothic A1 ExtraBold"/>
                          <a:sym typeface="Gothic A1 ExtraBold"/>
                        </a:rPr>
                        <a:t>talentx</a:t>
                      </a:r>
                      <a:endParaRPr lang="ko-KR" altLang="en-US" sz="1200" b="0" i="0" u="none" strike="noStrike" cap="none" spc="-120" baseline="0" dirty="0">
                        <a:solidFill>
                          <a:schemeClr val="bg1">
                            <a:lumMod val="50000"/>
                          </a:schemeClr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Gothic A1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619656"/>
                  </a:ext>
                </a:extLst>
              </a:tr>
            </a:tbl>
          </a:graphicData>
        </a:graphic>
      </p:graphicFrame>
      <p:sp>
        <p:nvSpPr>
          <p:cNvPr id="18" name="Google Shape;110;p18">
            <a:extLst>
              <a:ext uri="{FF2B5EF4-FFF2-40B4-BE49-F238E27FC236}">
                <a16:creationId xmlns:a16="http://schemas.microsoft.com/office/drawing/2014/main" id="{CED02575-2DF4-EB43-BCB8-E07ED9CCE263}"/>
              </a:ext>
            </a:extLst>
          </p:cNvPr>
          <p:cNvSpPr txBox="1"/>
          <p:nvPr/>
        </p:nvSpPr>
        <p:spPr>
          <a:xfrm>
            <a:off x="366633" y="1055382"/>
            <a:ext cx="6832679" cy="250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간단 설명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22" name="Google Shape;110;p18">
            <a:extLst>
              <a:ext uri="{FF2B5EF4-FFF2-40B4-BE49-F238E27FC236}">
                <a16:creationId xmlns:a16="http://schemas.microsoft.com/office/drawing/2014/main" id="{55657163-72B9-A04F-98CF-7675D2FB7874}"/>
              </a:ext>
            </a:extLst>
          </p:cNvPr>
          <p:cNvSpPr txBox="1"/>
          <p:nvPr/>
        </p:nvSpPr>
        <p:spPr>
          <a:xfrm>
            <a:off x="360363" y="4282458"/>
            <a:ext cx="6839538" cy="476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나만의 방식으로 개발한 제품의 기술적 메커니즘과 사용 과정 등을 서술해주세요</a:t>
            </a:r>
            <a:r>
              <a:rPr lang="en-US" altLang="ko-KR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.</a:t>
            </a:r>
          </a:p>
          <a:p>
            <a:pPr lvl="0">
              <a:lnSpc>
                <a:spcPct val="120000"/>
              </a:lnSpc>
            </a:pPr>
            <a:r>
              <a:rPr lang="ko-KR" altLang="en-US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이미지를 함께 활용할수록 채용 담당자가 빠르게 이해할 수 있고 좋은 평가를 받을 수 있습니다</a:t>
            </a:r>
            <a:r>
              <a:rPr lang="en-US" altLang="ko-KR" spc="-120" dirty="0">
                <a:solidFill>
                  <a:srgbClr val="00B0F0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.</a:t>
            </a:r>
            <a:endParaRPr spc="-120" dirty="0">
              <a:solidFill>
                <a:srgbClr val="00B0F0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304229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B2CEF90-EFCA-B545-89D7-F759EC3BA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6" y="0"/>
            <a:ext cx="7555379" cy="10691813"/>
          </a:xfrm>
          <a:prstGeom prst="rect">
            <a:avLst/>
          </a:prstGeom>
        </p:spPr>
      </p:pic>
      <p:sp>
        <p:nvSpPr>
          <p:cNvPr id="60" name="Google Shape;60;p14"/>
          <p:cNvSpPr txBox="1"/>
          <p:nvPr/>
        </p:nvSpPr>
        <p:spPr>
          <a:xfrm>
            <a:off x="882418" y="3661283"/>
            <a:ext cx="5794837" cy="1777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예시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레몬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톡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쏘는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사려깊은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강한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파워풀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노란색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화려한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데이터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아이디어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#UX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빠른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책임감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있는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협업을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잘하는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개발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색다른</a:t>
            </a:r>
            <a:r>
              <a:rPr lang="en" sz="2000" dirty="0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#</a:t>
            </a:r>
            <a:r>
              <a:rPr lang="en" sz="2000" dirty="0" err="1">
                <a:latin typeface="210 맨발의청춘 B" panose="0202060302010102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쾌활한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#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정신력</a:t>
            </a:r>
            <a:endParaRPr sz="2000" dirty="0"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10" name="Google Shape;60;p14">
            <a:extLst>
              <a:ext uri="{FF2B5EF4-FFF2-40B4-BE49-F238E27FC236}">
                <a16:creationId xmlns:a16="http://schemas.microsoft.com/office/drawing/2014/main" id="{00A9271E-9239-E049-BB75-35D2FEB90DE7}"/>
              </a:ext>
            </a:extLst>
          </p:cNvPr>
          <p:cNvSpPr txBox="1"/>
          <p:nvPr/>
        </p:nvSpPr>
        <p:spPr>
          <a:xfrm>
            <a:off x="882418" y="7782907"/>
            <a:ext cx="5794837" cy="1777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예시</a:t>
            </a:r>
            <a:r>
              <a:rPr lang="en-US" altLang="ko-KR" sz="200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사려 깊고 협업을 잘하는 </a:t>
            </a:r>
            <a:r>
              <a:rPr lang="ko-KR" altLang="en-US" sz="2000" dirty="0" err="1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프론트엔드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엔지니어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정신력이 강하고 책임감 있는 </a:t>
            </a:r>
            <a:r>
              <a:rPr lang="ko-KR" altLang="en-US" sz="2000" dirty="0" err="1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백엔드</a:t>
            </a:r>
            <a:r>
              <a:rPr lang="ko-KR" altLang="en-US" sz="200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엔지니어</a:t>
            </a:r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579650" y="9453864"/>
            <a:ext cx="5356800" cy="679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20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마음에 드는 표지를 고른 뒤</a:t>
            </a:r>
          </a:p>
          <a:p>
            <a:pPr lvl="0">
              <a:lnSpc>
                <a:spcPct val="115000"/>
              </a:lnSpc>
            </a:pPr>
            <a:r>
              <a:rPr lang="ko-KR" altLang="en-US" sz="20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슬로건을 입력해주세요</a:t>
            </a:r>
            <a:r>
              <a:rPr lang="en-US" altLang="ko-KR" sz="20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579650" y="558491"/>
            <a:ext cx="6400800" cy="91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579650" y="783125"/>
            <a:ext cx="4588698" cy="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tx1"/>
                </a:solidFill>
                <a:latin typeface="Noto Sans KR" panose="020B0500000000000000" pitchFamily="34" charset="-128"/>
                <a:ea typeface="HY견고딕" panose="02030600000101010101" pitchFamily="18" charset="-127"/>
                <a:cs typeface="Gothic A1 Black" pitchFamily="2" charset="-127"/>
                <a:sym typeface="Montserrat"/>
              </a:rPr>
              <a:t>PORTFOLIO</a:t>
            </a:r>
            <a:endParaRPr sz="30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Black" pitchFamily="2" charset="-127"/>
              <a:sym typeface="Montserrat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534250" y="783115"/>
            <a:ext cx="2446200" cy="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tx1"/>
                </a:solidFill>
                <a:latin typeface="210 맨발의청춘 B" panose="02020603020101020101" pitchFamily="18" charset="-127"/>
                <a:ea typeface="HY견고딕" panose="02030600000101010101" pitchFamily="18" charset="-127"/>
                <a:cs typeface="Gothic A1" pitchFamily="2" charset="-127"/>
                <a:sym typeface="Montserrat Light"/>
              </a:rPr>
              <a:t>202</a:t>
            </a:r>
            <a:r>
              <a:rPr lang="en-US" altLang="ko-KR" sz="12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 pitchFamily="2" charset="-127"/>
                <a:sym typeface="Montserrat Light"/>
              </a:rPr>
              <a:t>1</a:t>
            </a:r>
            <a:endParaRPr sz="12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 pitchFamily="2" charset="-127"/>
              <a:sym typeface="Montserrat Light"/>
            </a:endParaRPr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810E23BD-C3C8-B34B-A6C2-E60C89DCF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00" y="2219615"/>
            <a:ext cx="3276245" cy="10336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469850" y="5926625"/>
            <a:ext cx="66204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마음에 드는 표지를 고른 뒤</a:t>
            </a:r>
            <a:endParaRPr lang="en-US" altLang="ko-KR" sz="16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  <a:p>
            <a:pPr lvl="0" algn="ctr">
              <a:lnSpc>
                <a:spcPct val="115000"/>
              </a:lnSpc>
            </a:pPr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슬로건을 입력해주세요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.</a:t>
            </a:r>
            <a:endParaRPr sz="16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906650" y="4618600"/>
            <a:ext cx="5746800" cy="11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chemeClr val="tx1"/>
                </a:solidFill>
                <a:latin typeface="Noto Sans KR" panose="020B0500000000000000" pitchFamily="34" charset="-128"/>
                <a:ea typeface="HY견고딕" panose="02030600000101010101" pitchFamily="18" charset="-127"/>
                <a:cs typeface="Gothic A1 Black" pitchFamily="2" charset="-127"/>
                <a:sym typeface="Montserrat"/>
              </a:rPr>
              <a:t>Portfolio</a:t>
            </a:r>
            <a:endParaRPr sz="60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Black" pitchFamily="2" charset="-127"/>
              <a:sym typeface="Montserrat"/>
            </a:endParaRPr>
          </a:p>
        </p:txBody>
      </p:sp>
      <p:sp>
        <p:nvSpPr>
          <p:cNvPr id="83" name="Google Shape;83;p16"/>
          <p:cNvSpPr txBox="1"/>
          <p:nvPr/>
        </p:nvSpPr>
        <p:spPr>
          <a:xfrm rot="5400000">
            <a:off x="6703200" y="788700"/>
            <a:ext cx="7731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/>
                </a:solidFill>
                <a:latin typeface="210 맨발의청춘 B" panose="02020603020101020101" pitchFamily="18" charset="-127"/>
                <a:ea typeface="HY견고딕" panose="02030600000101010101" pitchFamily="18" charset="-127"/>
                <a:cs typeface="Gothic A1" pitchFamily="2" charset="-127"/>
                <a:sym typeface="Montserrat"/>
              </a:rPr>
              <a:t>202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 pitchFamily="2" charset="-127"/>
                <a:sym typeface="Montserrat"/>
              </a:rPr>
              <a:t>1</a:t>
            </a:r>
            <a:endParaRPr sz="16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 pitchFamily="2" charset="-127"/>
              <a:sym typeface="Montserrat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427250" y="482291"/>
            <a:ext cx="914400" cy="1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5" name="Google Shape;85;p16"/>
          <p:cNvSpPr txBox="1"/>
          <p:nvPr/>
        </p:nvSpPr>
        <p:spPr>
          <a:xfrm rot="-5400000">
            <a:off x="314450" y="9873675"/>
            <a:ext cx="446100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tx1"/>
                </a:solidFill>
                <a:latin typeface="Noto Sans KR" panose="020B0500000000000000" pitchFamily="34" charset="-128"/>
                <a:ea typeface="HY견고딕" panose="02030600000101010101" pitchFamily="18" charset="-127"/>
                <a:cs typeface="Montserrat"/>
                <a:sym typeface="Montserrat"/>
              </a:rPr>
              <a:t>By.</a:t>
            </a:r>
            <a:endParaRPr sz="16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Montserrat"/>
              <a:sym typeface="Montserrat"/>
            </a:endParaRPr>
          </a:p>
        </p:txBody>
      </p:sp>
      <p:sp>
        <p:nvSpPr>
          <p:cNvPr id="86" name="Google Shape;86;p16"/>
          <p:cNvSpPr txBox="1"/>
          <p:nvPr/>
        </p:nvSpPr>
        <p:spPr>
          <a:xfrm rot="-5400000">
            <a:off x="-378264" y="8736536"/>
            <a:ext cx="1831528" cy="2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ontserrat"/>
                <a:sym typeface="Montserrat"/>
              </a:rPr>
              <a:t>이름을 입력해주세요</a:t>
            </a:r>
            <a:r>
              <a:rPr lang="en-US" altLang="ko-KR" sz="16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Montserrat"/>
                <a:sym typeface="Montserrat"/>
              </a:rPr>
              <a:t>.</a:t>
            </a:r>
            <a:endParaRPr sz="16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Montserrat"/>
              <a:sym typeface="Montserrat"/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6285600" y="10206966"/>
            <a:ext cx="914400" cy="18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8B3CF244-92E7-4A4F-AC13-2A80C4278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00" y="2219615"/>
            <a:ext cx="3276245" cy="103368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503450" y="3543000"/>
            <a:ext cx="6464400" cy="3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4400" b="1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마음에 드는 표지를</a:t>
            </a:r>
            <a:endParaRPr lang="en-US" altLang="ko-KR" sz="44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  <a:p>
            <a:pPr lvl="0">
              <a:lnSpc>
                <a:spcPct val="115000"/>
              </a:lnSpc>
            </a:pPr>
            <a:r>
              <a:rPr lang="ko-KR" altLang="en-US" sz="4400" b="1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고른 뒤 슬로건을 입력해주세요</a:t>
            </a:r>
            <a:r>
              <a:rPr lang="en-US" altLang="ko-KR" sz="4400" b="1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.</a:t>
            </a:r>
          </a:p>
        </p:txBody>
      </p:sp>
      <p:sp>
        <p:nvSpPr>
          <p:cNvPr id="95" name="Google Shape;95;p17"/>
          <p:cNvSpPr txBox="1"/>
          <p:nvPr/>
        </p:nvSpPr>
        <p:spPr>
          <a:xfrm>
            <a:off x="503450" y="800850"/>
            <a:ext cx="28605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tx1"/>
                </a:solidFill>
                <a:latin typeface="Noto Sans KR" panose="020B0500000000000000" pitchFamily="34" charset="-128"/>
                <a:ea typeface="HY견고딕" panose="02030600000101010101" pitchFamily="18" charset="-127"/>
                <a:cs typeface="Gothic A1 ExtraBold" pitchFamily="2" charset="-127"/>
                <a:sym typeface="Montserrat"/>
              </a:rPr>
              <a:t>Portfolio</a:t>
            </a:r>
            <a:endParaRPr sz="2400" b="1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 pitchFamily="2" charset="-127"/>
              <a:sym typeface="Montserrat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503450" y="482291"/>
            <a:ext cx="457200" cy="91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Source Han Sans KR" panose="020B0500000000000000" pitchFamily="34" charset="-128"/>
                <a:ea typeface="Source Han Sans KR" panose="020B0500000000000000" pitchFamily="34" charset="-128"/>
              </a:rPr>
              <a:t> </a:t>
            </a:r>
            <a:endParaRPr b="1">
              <a:latin typeface="Source Han Sans KR" panose="020B0500000000000000" pitchFamily="34" charset="-128"/>
              <a:ea typeface="Source Han Sans KR" panose="020B0500000000000000" pitchFamily="34" charset="-128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35FB713E-E320-2D4E-A1C7-F10E418DA2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00" y="2219615"/>
            <a:ext cx="3276245" cy="103368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/>
        </p:nvSpPr>
        <p:spPr>
          <a:xfrm>
            <a:off x="360000" y="350149"/>
            <a:ext cx="3419838" cy="1050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안녕하세요</a:t>
            </a:r>
            <a:r>
              <a:rPr lang="en-US" altLang="ko-KR" sz="3200" b="1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저는 </a:t>
            </a:r>
            <a:r>
              <a:rPr lang="en-US" altLang="ko-KR" sz="3200" b="1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${</a:t>
            </a:r>
            <a:r>
              <a:rPr lang="ko-KR" altLang="en-US" sz="3200" b="1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이름</a:t>
            </a:r>
            <a:r>
              <a:rPr lang="en-US" altLang="ko-KR" sz="3200" b="1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}</a:t>
            </a:r>
            <a:r>
              <a:rPr lang="ko-KR" altLang="en-US" sz="3200" b="1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입니다</a:t>
            </a:r>
            <a:r>
              <a:rPr lang="en-US" altLang="ko-KR" sz="3200" b="1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.</a:t>
            </a:r>
            <a:endParaRPr sz="3200" b="1" spc="-120" dirty="0"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5930364" y="377831"/>
            <a:ext cx="1269537" cy="152366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8"/>
          <p:cNvSpPr txBox="1"/>
          <p:nvPr/>
        </p:nvSpPr>
        <p:spPr>
          <a:xfrm>
            <a:off x="360363" y="1466613"/>
            <a:ext cx="3419475" cy="19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생년월일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예시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)1999.09.19</a:t>
            </a:r>
            <a:endParaRPr sz="1200" spc="-120" dirty="0"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359999" y="2627241"/>
            <a:ext cx="6822669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저는 </a:t>
            </a: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슬로건</a:t>
            </a: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입니다</a:t>
            </a: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.</a:t>
            </a:r>
          </a:p>
        </p:txBody>
      </p:sp>
      <p:sp>
        <p:nvSpPr>
          <p:cNvPr id="47" name="Google Shape;110;p18">
            <a:extLst>
              <a:ext uri="{FF2B5EF4-FFF2-40B4-BE49-F238E27FC236}">
                <a16:creationId xmlns:a16="http://schemas.microsoft.com/office/drawing/2014/main" id="{7952EFB5-72AA-3547-BBCD-ECA51318D51D}"/>
              </a:ext>
            </a:extLst>
          </p:cNvPr>
          <p:cNvSpPr txBox="1"/>
          <p:nvPr/>
        </p:nvSpPr>
        <p:spPr>
          <a:xfrm>
            <a:off x="360363" y="1717985"/>
            <a:ext cx="5434045" cy="198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이메일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/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연락처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  <a:hlinkClick r:id="rId3"/>
              </a:rPr>
              <a:t>talentx@gmail.com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 / 01099999999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48" name="Google Shape;110;p18">
            <a:extLst>
              <a:ext uri="{FF2B5EF4-FFF2-40B4-BE49-F238E27FC236}">
                <a16:creationId xmlns:a16="http://schemas.microsoft.com/office/drawing/2014/main" id="{8EFA65E5-C7F7-FA40-A5FC-EE6011A1C47F}"/>
              </a:ext>
            </a:extLst>
          </p:cNvPr>
          <p:cNvSpPr txBox="1"/>
          <p:nvPr/>
        </p:nvSpPr>
        <p:spPr>
          <a:xfrm>
            <a:off x="360363" y="2987807"/>
            <a:ext cx="6839538" cy="1063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간략한 자기소개</a:t>
            </a:r>
            <a:r>
              <a:rPr lang="en-US" altLang="ko-KR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저는 사용자 관점의 인터페이스를 구현하는 걸 좋아합니다</a:t>
            </a:r>
            <a:r>
              <a:rPr lang="en-US" altLang="ko-KR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r>
              <a:rPr lang="ko-KR" altLang="en-US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사용자를 이해하고 사용자가 원하는 경험을 제공하도록 노력하는 것이 개발자에게 가장 필요한 덕목이라 믿습니다</a:t>
            </a:r>
            <a:r>
              <a:rPr lang="en-US" altLang="ko-KR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r>
              <a:rPr lang="ko-KR" altLang="en-US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음악을 사랑하고 주도적으로 업무를 수행할 수 있는 환경을 선호합니다</a:t>
            </a:r>
            <a:r>
              <a:rPr lang="en-US" altLang="ko-KR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49" name="Google Shape;114;p18">
            <a:extLst>
              <a:ext uri="{FF2B5EF4-FFF2-40B4-BE49-F238E27FC236}">
                <a16:creationId xmlns:a16="http://schemas.microsoft.com/office/drawing/2014/main" id="{428191FB-EDE4-D34B-B831-A5BC30EB4F6B}"/>
              </a:ext>
            </a:extLst>
          </p:cNvPr>
          <p:cNvSpPr/>
          <p:nvPr/>
        </p:nvSpPr>
        <p:spPr>
          <a:xfrm>
            <a:off x="360000" y="2276482"/>
            <a:ext cx="6840000" cy="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58" name="Google Shape;133;p18">
            <a:extLst>
              <a:ext uri="{FF2B5EF4-FFF2-40B4-BE49-F238E27FC236}">
                <a16:creationId xmlns:a16="http://schemas.microsoft.com/office/drawing/2014/main" id="{4008FD27-9CE5-FC40-8EAA-02A87BAFD4CC}"/>
              </a:ext>
            </a:extLst>
          </p:cNvPr>
          <p:cNvSpPr/>
          <p:nvPr/>
        </p:nvSpPr>
        <p:spPr>
          <a:xfrm>
            <a:off x="359313" y="4316782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7" name="Google Shape;117;p18">
            <a:extLst>
              <a:ext uri="{FF2B5EF4-FFF2-40B4-BE49-F238E27FC236}">
                <a16:creationId xmlns:a16="http://schemas.microsoft.com/office/drawing/2014/main" id="{C4A304EF-703C-0E45-AAF0-122695BAFC05}"/>
              </a:ext>
            </a:extLst>
          </p:cNvPr>
          <p:cNvSpPr txBox="1"/>
          <p:nvPr/>
        </p:nvSpPr>
        <p:spPr>
          <a:xfrm>
            <a:off x="360362" y="5347593"/>
            <a:ext cx="143986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주요 기술</a:t>
            </a:r>
            <a:endParaRPr lang="en-US" altLang="ko-KR" sz="1600" b="1" spc="-12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81" name="Google Shape;110;p18">
            <a:extLst>
              <a:ext uri="{FF2B5EF4-FFF2-40B4-BE49-F238E27FC236}">
                <a16:creationId xmlns:a16="http://schemas.microsoft.com/office/drawing/2014/main" id="{E264A4F6-FE95-A54B-A8B7-444C55337B82}"/>
              </a:ext>
            </a:extLst>
          </p:cNvPr>
          <p:cNvSpPr txBox="1"/>
          <p:nvPr/>
        </p:nvSpPr>
        <p:spPr>
          <a:xfrm>
            <a:off x="1800225" y="5348201"/>
            <a:ext cx="5399088" cy="2875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6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6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기술</a:t>
            </a:r>
            <a:r>
              <a:rPr lang="en-US" altLang="ko-KR" sz="16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6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JavaScript, Swift, React</a:t>
            </a:r>
            <a:endParaRPr sz="16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83" name="Google Shape;117;p18">
            <a:extLst>
              <a:ext uri="{FF2B5EF4-FFF2-40B4-BE49-F238E27FC236}">
                <a16:creationId xmlns:a16="http://schemas.microsoft.com/office/drawing/2014/main" id="{8480C03B-2754-C44B-879C-830D564A1D08}"/>
              </a:ext>
            </a:extLst>
          </p:cNvPr>
          <p:cNvSpPr txBox="1"/>
          <p:nvPr/>
        </p:nvSpPr>
        <p:spPr>
          <a:xfrm>
            <a:off x="360362" y="6452975"/>
            <a:ext cx="143986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학력</a:t>
            </a:r>
            <a:endParaRPr lang="en-US" altLang="ko-KR" sz="1600" b="1" spc="-12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84" name="Google Shape;110;p18">
            <a:extLst>
              <a:ext uri="{FF2B5EF4-FFF2-40B4-BE49-F238E27FC236}">
                <a16:creationId xmlns:a16="http://schemas.microsoft.com/office/drawing/2014/main" id="{D4525AE4-00A0-AA4D-A911-46F97470F77F}"/>
              </a:ext>
            </a:extLst>
          </p:cNvPr>
          <p:cNvSpPr txBox="1"/>
          <p:nvPr/>
        </p:nvSpPr>
        <p:spPr>
          <a:xfrm>
            <a:off x="1800225" y="6776128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전공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spc="-12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입학일자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–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spc="-12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졸업일자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컴퓨터공학과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2012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입학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–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2016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졸업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85" name="Google Shape;117;p18">
            <a:extLst>
              <a:ext uri="{FF2B5EF4-FFF2-40B4-BE49-F238E27FC236}">
                <a16:creationId xmlns:a16="http://schemas.microsoft.com/office/drawing/2014/main" id="{72DC631A-5F86-FB4E-8504-80016E8DF5BA}"/>
              </a:ext>
            </a:extLst>
          </p:cNvPr>
          <p:cNvSpPr txBox="1"/>
          <p:nvPr/>
        </p:nvSpPr>
        <p:spPr>
          <a:xfrm>
            <a:off x="1803416" y="6454977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1600" spc="-12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대학명</a:t>
            </a:r>
            <a:r>
              <a:rPr lang="en-US" altLang="ko-KR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r>
              <a:rPr lang="ko-KR" altLang="en-US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예시</a:t>
            </a:r>
            <a:r>
              <a:rPr lang="en-US" altLang="ko-KR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)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spc="-12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땡땡대학교</a:t>
            </a:r>
            <a:endParaRPr lang="en-US" altLang="ko-KR" sz="16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87" name="Google Shape;133;p18">
            <a:extLst>
              <a:ext uri="{FF2B5EF4-FFF2-40B4-BE49-F238E27FC236}">
                <a16:creationId xmlns:a16="http://schemas.microsoft.com/office/drawing/2014/main" id="{7D0A409E-B084-3048-BE4F-87A4E80AE2D1}"/>
              </a:ext>
            </a:extLst>
          </p:cNvPr>
          <p:cNvSpPr/>
          <p:nvPr/>
        </p:nvSpPr>
        <p:spPr>
          <a:xfrm>
            <a:off x="359313" y="6055555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88" name="Google Shape;117;p18">
            <a:extLst>
              <a:ext uri="{FF2B5EF4-FFF2-40B4-BE49-F238E27FC236}">
                <a16:creationId xmlns:a16="http://schemas.microsoft.com/office/drawing/2014/main" id="{8517C61E-D5ED-7E49-8193-B0E2210F6AC1}"/>
              </a:ext>
            </a:extLst>
          </p:cNvPr>
          <p:cNvSpPr txBox="1"/>
          <p:nvPr/>
        </p:nvSpPr>
        <p:spPr>
          <a:xfrm>
            <a:off x="360362" y="7784316"/>
            <a:ext cx="2052332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깃허브</a:t>
            </a: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/</a:t>
            </a: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b="1" spc="-12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기술블로그</a:t>
            </a:r>
            <a:endParaRPr lang="en-US" altLang="ko-KR" sz="1600" b="1" spc="-12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90" name="Google Shape;117;p18">
            <a:extLst>
              <a:ext uri="{FF2B5EF4-FFF2-40B4-BE49-F238E27FC236}">
                <a16:creationId xmlns:a16="http://schemas.microsoft.com/office/drawing/2014/main" id="{B026DCA9-D3BE-FF42-99D7-EFF598FC8BBC}"/>
              </a:ext>
            </a:extLst>
          </p:cNvPr>
          <p:cNvSpPr txBox="1"/>
          <p:nvPr/>
        </p:nvSpPr>
        <p:spPr>
          <a:xfrm>
            <a:off x="359313" y="8176327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명칭 </a:t>
            </a:r>
            <a:r>
              <a:rPr lang="en-US" altLang="ko-KR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-</a:t>
            </a:r>
            <a:r>
              <a:rPr lang="ko-KR" altLang="en-US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링크</a:t>
            </a:r>
            <a:r>
              <a:rPr lang="en-US" altLang="ko-KR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r>
              <a:rPr lang="ko-KR" altLang="en-US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예시</a:t>
            </a:r>
            <a:r>
              <a:rPr lang="en-US" altLang="ko-KR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)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spc="-12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깃허브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en-US" altLang="ko-KR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-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en" altLang="ko-KR" sz="16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HY견고딕" panose="02030600000101010101" pitchFamily="18" charset="-127"/>
                <a:cs typeface="Gothic A1 ExtraBold"/>
                <a:sym typeface="Gothic A1 ExtraBold"/>
              </a:rPr>
              <a:t>https://</a:t>
            </a:r>
            <a:r>
              <a:rPr lang="en" altLang="ko-KR" sz="1600" spc="-120" dirty="0" err="1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HY견고딕" panose="02030600000101010101" pitchFamily="18" charset="-127"/>
                <a:cs typeface="Gothic A1 ExtraBold"/>
                <a:sym typeface="Gothic A1 ExtraBold"/>
              </a:rPr>
              <a:t>github.com</a:t>
            </a:r>
            <a:r>
              <a:rPr lang="en" altLang="ko-KR" sz="16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HY견고딕" panose="02030600000101010101" pitchFamily="18" charset="-127"/>
                <a:cs typeface="Gothic A1 ExtraBold"/>
                <a:sym typeface="Gothic A1 ExtraBold"/>
              </a:rPr>
              <a:t>/</a:t>
            </a:r>
            <a:r>
              <a:rPr lang="en-US" altLang="ko-KR" sz="1600" spc="-12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talentx</a:t>
            </a:r>
            <a:endParaRPr lang="en-US" altLang="ko-KR" sz="16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92" name="Google Shape;133;p18">
            <a:extLst>
              <a:ext uri="{FF2B5EF4-FFF2-40B4-BE49-F238E27FC236}">
                <a16:creationId xmlns:a16="http://schemas.microsoft.com/office/drawing/2014/main" id="{EA0385C1-16F0-474C-96F5-F27D169D0D26}"/>
              </a:ext>
            </a:extLst>
          </p:cNvPr>
          <p:cNvSpPr/>
          <p:nvPr/>
        </p:nvSpPr>
        <p:spPr>
          <a:xfrm>
            <a:off x="359313" y="7376957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93" name="Google Shape;117;p18">
            <a:extLst>
              <a:ext uri="{FF2B5EF4-FFF2-40B4-BE49-F238E27FC236}">
                <a16:creationId xmlns:a16="http://schemas.microsoft.com/office/drawing/2014/main" id="{166EC896-DA22-9246-9FE8-030FD9E0945E}"/>
              </a:ext>
            </a:extLst>
          </p:cNvPr>
          <p:cNvSpPr txBox="1"/>
          <p:nvPr/>
        </p:nvSpPr>
        <p:spPr>
          <a:xfrm>
            <a:off x="359313" y="8537834"/>
            <a:ext cx="6823355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명칭 </a:t>
            </a:r>
            <a:r>
              <a:rPr lang="en-US" altLang="ko-KR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-</a:t>
            </a:r>
            <a:r>
              <a:rPr lang="ko-KR" altLang="en-US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링크</a:t>
            </a:r>
            <a:r>
              <a:rPr lang="en-US" altLang="ko-KR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r>
              <a:rPr lang="ko-KR" altLang="en-US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예시</a:t>
            </a:r>
            <a:r>
              <a:rPr lang="en-US" altLang="ko-KR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)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spc="-12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기술블로그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en-US" altLang="ko-KR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-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en" altLang="ko-KR" sz="1600" spc="-120" dirty="0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HY견고딕" panose="02030600000101010101" pitchFamily="18" charset="-127"/>
                <a:cs typeface="Gothic A1 ExtraBold"/>
                <a:sym typeface="Gothic A1 ExtraBold"/>
              </a:rPr>
              <a:t>https://</a:t>
            </a:r>
            <a:r>
              <a:rPr lang="en" altLang="ko-KR" sz="1600" spc="-120" dirty="0" err="1">
                <a:solidFill>
                  <a:schemeClr val="bg1">
                    <a:lumMod val="50000"/>
                  </a:schemeClr>
                </a:solidFill>
                <a:latin typeface="Noto Sans KR" panose="020B0500000000000000" pitchFamily="34" charset="-128"/>
                <a:ea typeface="HY견고딕" panose="02030600000101010101" pitchFamily="18" charset="-127"/>
                <a:cs typeface="Gothic A1 ExtraBold"/>
                <a:sym typeface="Gothic A1 ExtraBold"/>
              </a:rPr>
              <a:t>blog.talentx.co.kr</a:t>
            </a:r>
            <a:endParaRPr lang="en-US" altLang="ko-KR" sz="16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94" name="Google Shape;117;p18">
            <a:extLst>
              <a:ext uri="{FF2B5EF4-FFF2-40B4-BE49-F238E27FC236}">
                <a16:creationId xmlns:a16="http://schemas.microsoft.com/office/drawing/2014/main" id="{EA9398BE-4C91-9B4C-8825-6A9975E40AF6}"/>
              </a:ext>
            </a:extLst>
          </p:cNvPr>
          <p:cNvSpPr txBox="1"/>
          <p:nvPr/>
        </p:nvSpPr>
        <p:spPr>
          <a:xfrm>
            <a:off x="360362" y="4808360"/>
            <a:ext cx="143986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희망 직무</a:t>
            </a:r>
            <a:endParaRPr lang="en-US" altLang="ko-KR" sz="1600" b="1" spc="-12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96" name="Google Shape;117;p18">
            <a:extLst>
              <a:ext uri="{FF2B5EF4-FFF2-40B4-BE49-F238E27FC236}">
                <a16:creationId xmlns:a16="http://schemas.microsoft.com/office/drawing/2014/main" id="{41917434-9E9F-C441-8848-4440F0FF593A}"/>
              </a:ext>
            </a:extLst>
          </p:cNvPr>
          <p:cNvSpPr txBox="1"/>
          <p:nvPr/>
        </p:nvSpPr>
        <p:spPr>
          <a:xfrm>
            <a:off x="1800225" y="4808360"/>
            <a:ext cx="5399088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희망 직무</a:t>
            </a:r>
            <a:r>
              <a:rPr lang="en-US" altLang="ko-KR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r>
              <a:rPr lang="ko-KR" altLang="en-US" sz="1600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600" spc="-12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프론트엔드</a:t>
            </a:r>
            <a:r>
              <a:rPr lang="ko-KR" altLang="en-US" sz="16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엔지니어</a:t>
            </a:r>
            <a:endParaRPr lang="en-US" altLang="ko-KR" sz="1600" spc="-12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7603EC2-E3D3-114F-B7AA-9C37DB75A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482" y="688812"/>
            <a:ext cx="749300" cy="9017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103;p18">
            <a:extLst>
              <a:ext uri="{FF2B5EF4-FFF2-40B4-BE49-F238E27FC236}">
                <a16:creationId xmlns:a16="http://schemas.microsoft.com/office/drawing/2014/main" id="{D8874F2C-1BE6-DB46-9712-AB0D48EE3136}"/>
              </a:ext>
            </a:extLst>
          </p:cNvPr>
          <p:cNvSpPr txBox="1"/>
          <p:nvPr/>
        </p:nvSpPr>
        <p:spPr>
          <a:xfrm>
            <a:off x="360000" y="365622"/>
            <a:ext cx="1440225" cy="290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프로젝트</a:t>
            </a:r>
            <a:endParaRPr sz="2000" b="1" spc="-120" dirty="0"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4" name="Google Shape;110;p18">
            <a:extLst>
              <a:ext uri="{FF2B5EF4-FFF2-40B4-BE49-F238E27FC236}">
                <a16:creationId xmlns:a16="http://schemas.microsoft.com/office/drawing/2014/main" id="{A0857958-1FAB-854A-A992-20FE0D9D805B}"/>
              </a:ext>
            </a:extLst>
          </p:cNvPr>
          <p:cNvSpPr txBox="1"/>
          <p:nvPr/>
        </p:nvSpPr>
        <p:spPr>
          <a:xfrm>
            <a:off x="366634" y="1355745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기간</a:t>
            </a: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2020.10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–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2021.05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5" name="Google Shape;117;p18">
            <a:extLst>
              <a:ext uri="{FF2B5EF4-FFF2-40B4-BE49-F238E27FC236}">
                <a16:creationId xmlns:a16="http://schemas.microsoft.com/office/drawing/2014/main" id="{07C915A0-62E0-8D49-B679-E3B70843E612}"/>
              </a:ext>
            </a:extLst>
          </p:cNvPr>
          <p:cNvSpPr txBox="1"/>
          <p:nvPr/>
        </p:nvSpPr>
        <p:spPr>
          <a:xfrm>
            <a:off x="369825" y="1034594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1600" b="1" spc="-12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프로젝트명</a:t>
            </a: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b="1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예시</a:t>
            </a:r>
            <a:r>
              <a:rPr lang="en-US" altLang="ko-KR" sz="1600" b="1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)</a:t>
            </a:r>
            <a:r>
              <a:rPr lang="ko-KR" altLang="en-US" sz="1600" b="1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b="1" spc="-12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탤런트엑스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66" name="Google Shape;110;p18">
            <a:extLst>
              <a:ext uri="{FF2B5EF4-FFF2-40B4-BE49-F238E27FC236}">
                <a16:creationId xmlns:a16="http://schemas.microsoft.com/office/drawing/2014/main" id="{E3C0812A-48A6-074D-9745-BBDC08D1A901}"/>
              </a:ext>
            </a:extLst>
          </p:cNvPr>
          <p:cNvSpPr txBox="1"/>
          <p:nvPr/>
        </p:nvSpPr>
        <p:spPr>
          <a:xfrm>
            <a:off x="366634" y="1638302"/>
            <a:ext cx="6832678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간단 설명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SW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인재 매칭 서비스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,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탤런트엑스의 공식 홈페이지를 개발하였습니다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서비스 기획과 기능 설계 과정에 참가했으며  </a:t>
            </a:r>
            <a:r>
              <a:rPr lang="ko-KR" altLang="en-US" sz="1200" spc="-12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프론트엔드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개발 업무를 담당했습니다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7" name="Google Shape;110;p18">
            <a:extLst>
              <a:ext uri="{FF2B5EF4-FFF2-40B4-BE49-F238E27FC236}">
                <a16:creationId xmlns:a16="http://schemas.microsoft.com/office/drawing/2014/main" id="{9E12D308-EE72-9044-92B3-30831DCAEDA6}"/>
              </a:ext>
            </a:extLst>
          </p:cNvPr>
          <p:cNvSpPr txBox="1"/>
          <p:nvPr/>
        </p:nvSpPr>
        <p:spPr>
          <a:xfrm>
            <a:off x="366633" y="2164284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반응형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UI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중심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Single Page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Application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설계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8" name="Google Shape;110;p18">
            <a:extLst>
              <a:ext uri="{FF2B5EF4-FFF2-40B4-BE49-F238E27FC236}">
                <a16:creationId xmlns:a16="http://schemas.microsoft.com/office/drawing/2014/main" id="{64DCA30F-3BFD-0B41-9689-CDEAC5109C6B}"/>
              </a:ext>
            </a:extLst>
          </p:cNvPr>
          <p:cNvSpPr txBox="1"/>
          <p:nvPr/>
        </p:nvSpPr>
        <p:spPr>
          <a:xfrm>
            <a:off x="366633" y="2415137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회사 및 서비스 소개 페이지 구현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9" name="Google Shape;110;p18">
            <a:extLst>
              <a:ext uri="{FF2B5EF4-FFF2-40B4-BE49-F238E27FC236}">
                <a16:creationId xmlns:a16="http://schemas.microsoft.com/office/drawing/2014/main" id="{66A2EB33-EE96-614B-B0AA-47D93D1ED9FF}"/>
              </a:ext>
            </a:extLst>
          </p:cNvPr>
          <p:cNvSpPr txBox="1"/>
          <p:nvPr/>
        </p:nvSpPr>
        <p:spPr>
          <a:xfrm>
            <a:off x="366634" y="3099514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 기술</a:t>
            </a: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HTML, CSS, React,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TypeScript, Material UI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23" name="Google Shape;133;p18">
            <a:extLst>
              <a:ext uri="{FF2B5EF4-FFF2-40B4-BE49-F238E27FC236}">
                <a16:creationId xmlns:a16="http://schemas.microsoft.com/office/drawing/2014/main" id="{C5BBDDA5-7794-5044-A3C8-80D6FFCA96CC}"/>
              </a:ext>
            </a:extLst>
          </p:cNvPr>
          <p:cNvSpPr/>
          <p:nvPr/>
        </p:nvSpPr>
        <p:spPr>
          <a:xfrm>
            <a:off x="366634" y="3808825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500000000000000" pitchFamily="34" charset="-128"/>
                <a:ea typeface="HY견고딕" panose="02030600000101010101" pitchFamily="18" charset="-127"/>
              </a:rPr>
              <a:t>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4" name="Google Shape;110;p18">
            <a:extLst>
              <a:ext uri="{FF2B5EF4-FFF2-40B4-BE49-F238E27FC236}">
                <a16:creationId xmlns:a16="http://schemas.microsoft.com/office/drawing/2014/main" id="{7E180B99-C06A-2B40-B68F-C1C636C73782}"/>
              </a:ext>
            </a:extLst>
          </p:cNvPr>
          <p:cNvSpPr txBox="1"/>
          <p:nvPr/>
        </p:nvSpPr>
        <p:spPr>
          <a:xfrm>
            <a:off x="366633" y="2659421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신규 회원 신청 페이지 및 기능 구현  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43" name="Google Shape;110;p18">
            <a:extLst>
              <a:ext uri="{FF2B5EF4-FFF2-40B4-BE49-F238E27FC236}">
                <a16:creationId xmlns:a16="http://schemas.microsoft.com/office/drawing/2014/main" id="{22A5AF3F-7483-3243-9A14-017AE006DCA3}"/>
              </a:ext>
            </a:extLst>
          </p:cNvPr>
          <p:cNvSpPr txBox="1"/>
          <p:nvPr/>
        </p:nvSpPr>
        <p:spPr>
          <a:xfrm>
            <a:off x="366634" y="4597707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기간</a:t>
            </a: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44" name="Google Shape;117;p18">
            <a:extLst>
              <a:ext uri="{FF2B5EF4-FFF2-40B4-BE49-F238E27FC236}">
                <a16:creationId xmlns:a16="http://schemas.microsoft.com/office/drawing/2014/main" id="{D1D1A2E9-7B97-4D4A-9D58-82821088CF1C}"/>
              </a:ext>
            </a:extLst>
          </p:cNvPr>
          <p:cNvSpPr txBox="1"/>
          <p:nvPr/>
        </p:nvSpPr>
        <p:spPr>
          <a:xfrm>
            <a:off x="369825" y="4276556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1600" b="1" spc="-12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프로젝트명</a:t>
            </a: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45" name="Google Shape;110;p18">
            <a:extLst>
              <a:ext uri="{FF2B5EF4-FFF2-40B4-BE49-F238E27FC236}">
                <a16:creationId xmlns:a16="http://schemas.microsoft.com/office/drawing/2014/main" id="{24D4685A-6E77-D448-9A85-EDAB7A166FE8}"/>
              </a:ext>
            </a:extLst>
          </p:cNvPr>
          <p:cNvSpPr txBox="1"/>
          <p:nvPr/>
        </p:nvSpPr>
        <p:spPr>
          <a:xfrm>
            <a:off x="366634" y="4880264"/>
            <a:ext cx="6832678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간단 설명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47" name="Google Shape;110;p18">
            <a:extLst>
              <a:ext uri="{FF2B5EF4-FFF2-40B4-BE49-F238E27FC236}">
                <a16:creationId xmlns:a16="http://schemas.microsoft.com/office/drawing/2014/main" id="{4A8240D4-88C2-1B4C-BDDA-D476F730DBA5}"/>
              </a:ext>
            </a:extLst>
          </p:cNvPr>
          <p:cNvSpPr txBox="1"/>
          <p:nvPr/>
        </p:nvSpPr>
        <p:spPr>
          <a:xfrm>
            <a:off x="366633" y="5406246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55" name="Google Shape;110;p18">
            <a:extLst>
              <a:ext uri="{FF2B5EF4-FFF2-40B4-BE49-F238E27FC236}">
                <a16:creationId xmlns:a16="http://schemas.microsoft.com/office/drawing/2014/main" id="{51D7E357-FCDD-4B4C-9F20-5A3F54BF0DF3}"/>
              </a:ext>
            </a:extLst>
          </p:cNvPr>
          <p:cNvSpPr txBox="1"/>
          <p:nvPr/>
        </p:nvSpPr>
        <p:spPr>
          <a:xfrm>
            <a:off x="366633" y="5657099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56" name="Google Shape;110;p18">
            <a:extLst>
              <a:ext uri="{FF2B5EF4-FFF2-40B4-BE49-F238E27FC236}">
                <a16:creationId xmlns:a16="http://schemas.microsoft.com/office/drawing/2014/main" id="{D6F5D295-B778-D04C-8F37-D98FAA190ED4}"/>
              </a:ext>
            </a:extLst>
          </p:cNvPr>
          <p:cNvSpPr txBox="1"/>
          <p:nvPr/>
        </p:nvSpPr>
        <p:spPr>
          <a:xfrm>
            <a:off x="366634" y="6341476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 기술</a:t>
            </a: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59" name="Google Shape;133;p18">
            <a:extLst>
              <a:ext uri="{FF2B5EF4-FFF2-40B4-BE49-F238E27FC236}">
                <a16:creationId xmlns:a16="http://schemas.microsoft.com/office/drawing/2014/main" id="{6D00DB13-3EE4-1D45-9D26-55C1AEC26AFF}"/>
              </a:ext>
            </a:extLst>
          </p:cNvPr>
          <p:cNvSpPr/>
          <p:nvPr/>
        </p:nvSpPr>
        <p:spPr>
          <a:xfrm>
            <a:off x="366634" y="7023077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500000000000000" pitchFamily="34" charset="-128"/>
                <a:ea typeface="HY견고딕" panose="02030600000101010101" pitchFamily="18" charset="-127"/>
              </a:rPr>
              <a:t>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1" name="Google Shape;110;p18">
            <a:extLst>
              <a:ext uri="{FF2B5EF4-FFF2-40B4-BE49-F238E27FC236}">
                <a16:creationId xmlns:a16="http://schemas.microsoft.com/office/drawing/2014/main" id="{6224DF36-DE14-4B47-A5FB-0642EA703BA6}"/>
              </a:ext>
            </a:extLst>
          </p:cNvPr>
          <p:cNvSpPr txBox="1"/>
          <p:nvPr/>
        </p:nvSpPr>
        <p:spPr>
          <a:xfrm>
            <a:off x="366633" y="5901383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2" name="Google Shape;110;p18">
            <a:extLst>
              <a:ext uri="{FF2B5EF4-FFF2-40B4-BE49-F238E27FC236}">
                <a16:creationId xmlns:a16="http://schemas.microsoft.com/office/drawing/2014/main" id="{DDAD1AAC-7FCD-F24D-94D1-478CE47CF3E2}"/>
              </a:ext>
            </a:extLst>
          </p:cNvPr>
          <p:cNvSpPr txBox="1"/>
          <p:nvPr/>
        </p:nvSpPr>
        <p:spPr>
          <a:xfrm>
            <a:off x="366634" y="7798106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기간</a:t>
            </a: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63" name="Google Shape;117;p18">
            <a:extLst>
              <a:ext uri="{FF2B5EF4-FFF2-40B4-BE49-F238E27FC236}">
                <a16:creationId xmlns:a16="http://schemas.microsoft.com/office/drawing/2014/main" id="{74F14494-0213-334E-A914-6071E4369778}"/>
              </a:ext>
            </a:extLst>
          </p:cNvPr>
          <p:cNvSpPr txBox="1"/>
          <p:nvPr/>
        </p:nvSpPr>
        <p:spPr>
          <a:xfrm>
            <a:off x="369825" y="7476955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1600" b="1" spc="-12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프로젝트명</a:t>
            </a: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71" name="Google Shape;110;p18">
            <a:extLst>
              <a:ext uri="{FF2B5EF4-FFF2-40B4-BE49-F238E27FC236}">
                <a16:creationId xmlns:a16="http://schemas.microsoft.com/office/drawing/2014/main" id="{983CE0AB-A9B2-0544-A1DC-78859641BDAF}"/>
              </a:ext>
            </a:extLst>
          </p:cNvPr>
          <p:cNvSpPr txBox="1"/>
          <p:nvPr/>
        </p:nvSpPr>
        <p:spPr>
          <a:xfrm>
            <a:off x="366634" y="8080663"/>
            <a:ext cx="6832678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간단 설명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72" name="Google Shape;110;p18">
            <a:extLst>
              <a:ext uri="{FF2B5EF4-FFF2-40B4-BE49-F238E27FC236}">
                <a16:creationId xmlns:a16="http://schemas.microsoft.com/office/drawing/2014/main" id="{5335B50F-0537-F946-8BC4-D7A7A4CEF407}"/>
              </a:ext>
            </a:extLst>
          </p:cNvPr>
          <p:cNvSpPr txBox="1"/>
          <p:nvPr/>
        </p:nvSpPr>
        <p:spPr>
          <a:xfrm>
            <a:off x="366633" y="8606645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73" name="Google Shape;110;p18">
            <a:extLst>
              <a:ext uri="{FF2B5EF4-FFF2-40B4-BE49-F238E27FC236}">
                <a16:creationId xmlns:a16="http://schemas.microsoft.com/office/drawing/2014/main" id="{86841C0B-7360-5D4E-AE72-58128037D9E7}"/>
              </a:ext>
            </a:extLst>
          </p:cNvPr>
          <p:cNvSpPr txBox="1"/>
          <p:nvPr/>
        </p:nvSpPr>
        <p:spPr>
          <a:xfrm>
            <a:off x="366633" y="8857498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74" name="Google Shape;110;p18">
            <a:extLst>
              <a:ext uri="{FF2B5EF4-FFF2-40B4-BE49-F238E27FC236}">
                <a16:creationId xmlns:a16="http://schemas.microsoft.com/office/drawing/2014/main" id="{2A60AA96-CBC9-934C-A164-85E0F60845EF}"/>
              </a:ext>
            </a:extLst>
          </p:cNvPr>
          <p:cNvSpPr txBox="1"/>
          <p:nvPr/>
        </p:nvSpPr>
        <p:spPr>
          <a:xfrm>
            <a:off x="366634" y="9541875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 기술</a:t>
            </a: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75" name="Google Shape;110;p18">
            <a:extLst>
              <a:ext uri="{FF2B5EF4-FFF2-40B4-BE49-F238E27FC236}">
                <a16:creationId xmlns:a16="http://schemas.microsoft.com/office/drawing/2014/main" id="{92D684BA-6766-3440-BC99-5F6A5C0F2770}"/>
              </a:ext>
            </a:extLst>
          </p:cNvPr>
          <p:cNvSpPr txBox="1"/>
          <p:nvPr/>
        </p:nvSpPr>
        <p:spPr>
          <a:xfrm>
            <a:off x="366633" y="9101782"/>
            <a:ext cx="6839999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1346910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133;p18">
            <a:extLst>
              <a:ext uri="{FF2B5EF4-FFF2-40B4-BE49-F238E27FC236}">
                <a16:creationId xmlns:a16="http://schemas.microsoft.com/office/drawing/2014/main" id="{CE189132-74CB-E745-86EF-5A411C2B92D4}"/>
              </a:ext>
            </a:extLst>
          </p:cNvPr>
          <p:cNvSpPr/>
          <p:nvPr/>
        </p:nvSpPr>
        <p:spPr>
          <a:xfrm>
            <a:off x="8240571" y="4385534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4" name="Google Shape;103;p18">
            <a:extLst>
              <a:ext uri="{FF2B5EF4-FFF2-40B4-BE49-F238E27FC236}">
                <a16:creationId xmlns:a16="http://schemas.microsoft.com/office/drawing/2014/main" id="{D8874F2C-1BE6-DB46-9712-AB0D48EE3136}"/>
              </a:ext>
            </a:extLst>
          </p:cNvPr>
          <p:cNvSpPr txBox="1"/>
          <p:nvPr/>
        </p:nvSpPr>
        <p:spPr>
          <a:xfrm>
            <a:off x="360000" y="365622"/>
            <a:ext cx="1440225" cy="290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수료한 교육</a:t>
            </a:r>
            <a:endParaRPr sz="2000" b="1" spc="-120" dirty="0"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57" name="Google Shape;110;p18">
            <a:extLst>
              <a:ext uri="{FF2B5EF4-FFF2-40B4-BE49-F238E27FC236}">
                <a16:creationId xmlns:a16="http://schemas.microsoft.com/office/drawing/2014/main" id="{6539F6CB-A728-6C46-A55B-38A5A8373365}"/>
              </a:ext>
            </a:extLst>
          </p:cNvPr>
          <p:cNvSpPr txBox="1"/>
          <p:nvPr/>
        </p:nvSpPr>
        <p:spPr>
          <a:xfrm>
            <a:off x="366634" y="1354328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교육 기간</a:t>
            </a: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2020.10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–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2021.05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58" name="Google Shape;117;p18">
            <a:extLst>
              <a:ext uri="{FF2B5EF4-FFF2-40B4-BE49-F238E27FC236}">
                <a16:creationId xmlns:a16="http://schemas.microsoft.com/office/drawing/2014/main" id="{D091B3B8-506C-4849-92DE-0FDE5C2DEE18}"/>
              </a:ext>
            </a:extLst>
          </p:cNvPr>
          <p:cNvSpPr txBox="1"/>
          <p:nvPr/>
        </p:nvSpPr>
        <p:spPr>
          <a:xfrm>
            <a:off x="369825" y="1033177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교육과정 명</a:t>
            </a: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b="1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예시</a:t>
            </a:r>
            <a:r>
              <a:rPr lang="en-US" altLang="ko-KR" sz="1600" b="1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)</a:t>
            </a:r>
            <a:r>
              <a:rPr lang="ko-KR" altLang="en-US" sz="1600" b="1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삼성 청년 </a:t>
            </a:r>
            <a:r>
              <a:rPr lang="en-US" altLang="ko-KR" sz="1600" b="1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SW</a:t>
            </a:r>
            <a:r>
              <a:rPr lang="ko-KR" altLang="en-US" sz="1600" b="1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아카데미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60" name="Google Shape;110;p18">
            <a:extLst>
              <a:ext uri="{FF2B5EF4-FFF2-40B4-BE49-F238E27FC236}">
                <a16:creationId xmlns:a16="http://schemas.microsoft.com/office/drawing/2014/main" id="{E2E10D23-461A-0C4E-A6EB-35B9D98412C2}"/>
              </a:ext>
            </a:extLst>
          </p:cNvPr>
          <p:cNvSpPr txBox="1"/>
          <p:nvPr/>
        </p:nvSpPr>
        <p:spPr>
          <a:xfrm>
            <a:off x="366633" y="1636885"/>
            <a:ext cx="6832679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교육과정  설명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삼성전자에서 주관하는 청년 소프트웨어 인재 양성 교육 과정으로  프로젝트를 중심으로  학습 및 실습을 진행했습니다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03;p18">
            <a:extLst>
              <a:ext uri="{FF2B5EF4-FFF2-40B4-BE49-F238E27FC236}">
                <a16:creationId xmlns:a16="http://schemas.microsoft.com/office/drawing/2014/main" id="{C05579C5-7588-AE44-80D4-E7D85E9DD5E3}"/>
              </a:ext>
            </a:extLst>
          </p:cNvPr>
          <p:cNvSpPr txBox="1"/>
          <p:nvPr/>
        </p:nvSpPr>
        <p:spPr>
          <a:xfrm>
            <a:off x="361050" y="365622"/>
            <a:ext cx="1440225" cy="290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000" b="1" spc="-120" dirty="0">
                <a:latin typeface="HY견고딕" panose="02030600000101010101" pitchFamily="18" charset="-127"/>
                <a:ea typeface="HY견고딕" panose="02030600000101010101" pitchFamily="18" charset="-127"/>
                <a:cs typeface="Gothic A1"/>
                <a:sym typeface="Gothic A1"/>
              </a:rPr>
              <a:t>경력</a:t>
            </a:r>
            <a:endParaRPr sz="2000" b="1" spc="-120" dirty="0"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34" name="Google Shape;117;p18">
            <a:extLst>
              <a:ext uri="{FF2B5EF4-FFF2-40B4-BE49-F238E27FC236}">
                <a16:creationId xmlns:a16="http://schemas.microsoft.com/office/drawing/2014/main" id="{389FD94D-B441-6448-BE78-8CE18399DB77}"/>
              </a:ext>
            </a:extLst>
          </p:cNvPr>
          <p:cNvSpPr txBox="1"/>
          <p:nvPr/>
        </p:nvSpPr>
        <p:spPr>
          <a:xfrm>
            <a:off x="361412" y="1009309"/>
            <a:ext cx="143986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회사명</a:t>
            </a: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</a:p>
        </p:txBody>
      </p:sp>
      <p:sp>
        <p:nvSpPr>
          <p:cNvPr id="41" name="Google Shape;110;p18">
            <a:extLst>
              <a:ext uri="{FF2B5EF4-FFF2-40B4-BE49-F238E27FC236}">
                <a16:creationId xmlns:a16="http://schemas.microsoft.com/office/drawing/2014/main" id="{923A8DB8-F133-9446-A354-467E9EA0F7DF}"/>
              </a:ext>
            </a:extLst>
          </p:cNvPr>
          <p:cNvSpPr txBox="1"/>
          <p:nvPr/>
        </p:nvSpPr>
        <p:spPr>
          <a:xfrm>
            <a:off x="367684" y="2322098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기간</a:t>
            </a: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2020.10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–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2021.05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46" name="Google Shape;117;p18">
            <a:extLst>
              <a:ext uri="{FF2B5EF4-FFF2-40B4-BE49-F238E27FC236}">
                <a16:creationId xmlns:a16="http://schemas.microsoft.com/office/drawing/2014/main" id="{CE9B7173-843A-7E42-A84A-1219EF340333}"/>
              </a:ext>
            </a:extLst>
          </p:cNvPr>
          <p:cNvSpPr txBox="1"/>
          <p:nvPr/>
        </p:nvSpPr>
        <p:spPr>
          <a:xfrm>
            <a:off x="370875" y="2000947"/>
            <a:ext cx="5395543" cy="281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${</a:t>
            </a:r>
            <a:r>
              <a:rPr lang="ko-KR" altLang="en-US" sz="1600" b="1" spc="-120" dirty="0" err="1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프로젝트명</a:t>
            </a:r>
            <a:r>
              <a:rPr lang="en-US" altLang="ko-KR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}</a:t>
            </a:r>
            <a:r>
              <a:rPr lang="ko-KR" altLang="en-US" sz="1600" b="1" spc="-12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</a:t>
            </a:r>
            <a:r>
              <a:rPr lang="ko-KR" altLang="en-US" sz="1600" b="1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예시</a:t>
            </a:r>
            <a:r>
              <a:rPr lang="en-US" altLang="ko-KR" sz="1600" b="1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)</a:t>
            </a:r>
            <a:r>
              <a:rPr lang="ko-KR" altLang="en-US" sz="1600" b="1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Gothic A1 ExtraBold"/>
                <a:sym typeface="Gothic A1 ExtraBold"/>
              </a:rPr>
              <a:t> 네이버 쇼핑 장바구니</a:t>
            </a:r>
            <a:endParaRPr lang="en-US" altLang="ko-KR" sz="1600" b="1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 ExtraBold"/>
              <a:sym typeface="Gothic A1 ExtraBold"/>
            </a:endParaRPr>
          </a:p>
        </p:txBody>
      </p:sp>
      <p:sp>
        <p:nvSpPr>
          <p:cNvPr id="48" name="Google Shape;110;p18">
            <a:extLst>
              <a:ext uri="{FF2B5EF4-FFF2-40B4-BE49-F238E27FC236}">
                <a16:creationId xmlns:a16="http://schemas.microsoft.com/office/drawing/2014/main" id="{C7F09C1A-27A2-894C-82F3-25A6EABD4812}"/>
              </a:ext>
            </a:extLst>
          </p:cNvPr>
          <p:cNvSpPr txBox="1"/>
          <p:nvPr/>
        </p:nvSpPr>
        <p:spPr>
          <a:xfrm>
            <a:off x="367330" y="1326765"/>
            <a:ext cx="5399088" cy="210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재직 기간</a:t>
            </a:r>
            <a:r>
              <a:rPr lang="en-US" altLang="ko-KR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0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en-US" altLang="ko-KR" sz="1000" spc="-12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>
              <a:lnSpc>
                <a:spcPct val="120000"/>
              </a:lnSpc>
            </a:pP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2020.10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–</a:t>
            </a:r>
            <a:r>
              <a:rPr lang="ko-KR" altLang="en-US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0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2021.05</a:t>
            </a:r>
            <a:endParaRPr sz="10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49" name="Google Shape;110;p18">
            <a:extLst>
              <a:ext uri="{FF2B5EF4-FFF2-40B4-BE49-F238E27FC236}">
                <a16:creationId xmlns:a16="http://schemas.microsoft.com/office/drawing/2014/main" id="{220F8E02-59A8-C547-9290-8F7112979E5B}"/>
              </a:ext>
            </a:extLst>
          </p:cNvPr>
          <p:cNvSpPr txBox="1"/>
          <p:nvPr/>
        </p:nvSpPr>
        <p:spPr>
          <a:xfrm>
            <a:off x="367684" y="2604655"/>
            <a:ext cx="6832678" cy="40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간단 설명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네이버 쇼핑 플랫폼 중 장바구니에 담기 기능을 개발하였습니다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기획부터 구현까지 전 과정에 참여하였으며 웹 </a:t>
            </a:r>
            <a:r>
              <a:rPr lang="ko-KR" altLang="en-US" sz="1200" spc="-12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프론트엔드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개발을 담당했습니다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50" name="Google Shape;110;p18">
            <a:extLst>
              <a:ext uri="{FF2B5EF4-FFF2-40B4-BE49-F238E27FC236}">
                <a16:creationId xmlns:a16="http://schemas.microsoft.com/office/drawing/2014/main" id="{D7D3AB3D-0432-DB43-80C6-BB268E0AD720}"/>
              </a:ext>
            </a:extLst>
          </p:cNvPr>
          <p:cNvSpPr txBox="1"/>
          <p:nvPr/>
        </p:nvSpPr>
        <p:spPr>
          <a:xfrm>
            <a:off x="367684" y="3130637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프론트엔드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기술 환경 구성 및 기본 설정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51" name="Google Shape;110;p18">
            <a:extLst>
              <a:ext uri="{FF2B5EF4-FFF2-40B4-BE49-F238E27FC236}">
                <a16:creationId xmlns:a16="http://schemas.microsoft.com/office/drawing/2014/main" id="{F76F4CBA-DBF1-4E49-87D2-38CB13B3AFBC}"/>
              </a:ext>
            </a:extLst>
          </p:cNvPr>
          <p:cNvSpPr txBox="1"/>
          <p:nvPr/>
        </p:nvSpPr>
        <p:spPr>
          <a:xfrm>
            <a:off x="367684" y="3381490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라이브러리를 활용한 컴포넌트 계층 구조 관리 및 디자인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52" name="Google Shape;110;p18">
            <a:extLst>
              <a:ext uri="{FF2B5EF4-FFF2-40B4-BE49-F238E27FC236}">
                <a16:creationId xmlns:a16="http://schemas.microsoft.com/office/drawing/2014/main" id="{077465E6-B77C-9C4A-873A-2EF781B28520}"/>
              </a:ext>
            </a:extLst>
          </p:cNvPr>
          <p:cNvSpPr txBox="1"/>
          <p:nvPr/>
        </p:nvSpPr>
        <p:spPr>
          <a:xfrm>
            <a:off x="367684" y="3905891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사용 기술</a:t>
            </a:r>
            <a:r>
              <a:rPr lang="en-US" altLang="ko-KR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solidFill>
                  <a:srgbClr val="0070C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TypeScript. React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  <p:sp>
        <p:nvSpPr>
          <p:cNvPr id="53" name="Google Shape;133;p18">
            <a:extLst>
              <a:ext uri="{FF2B5EF4-FFF2-40B4-BE49-F238E27FC236}">
                <a16:creationId xmlns:a16="http://schemas.microsoft.com/office/drawing/2014/main" id="{CE189132-74CB-E745-86EF-5A411C2B92D4}"/>
              </a:ext>
            </a:extLst>
          </p:cNvPr>
          <p:cNvSpPr/>
          <p:nvPr/>
        </p:nvSpPr>
        <p:spPr>
          <a:xfrm>
            <a:off x="360363" y="4385534"/>
            <a:ext cx="6840000" cy="9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oto Sans KR" panose="020B0500000000000000" pitchFamily="34" charset="-128"/>
                <a:ea typeface="HY견고딕" panose="02030600000101010101" pitchFamily="18" charset="-127"/>
              </a:rPr>
              <a:t>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" name="Google Shape;110;p18">
            <a:extLst>
              <a:ext uri="{FF2B5EF4-FFF2-40B4-BE49-F238E27FC236}">
                <a16:creationId xmlns:a16="http://schemas.microsoft.com/office/drawing/2014/main" id="{AB078F38-4169-F646-A27B-B5E58B069808}"/>
              </a:ext>
            </a:extLst>
          </p:cNvPr>
          <p:cNvSpPr txBox="1"/>
          <p:nvPr/>
        </p:nvSpPr>
        <p:spPr>
          <a:xfrm>
            <a:off x="367330" y="3628933"/>
            <a:ext cx="5399088" cy="2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${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상세 구현 내용</a:t>
            </a:r>
            <a:r>
              <a:rPr lang="en-US" altLang="ko-KR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}</a:t>
            </a:r>
            <a:r>
              <a:rPr lang="ko-KR" altLang="en-US" sz="1200" spc="-120" dirty="0"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예시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)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en-US" altLang="ko-KR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-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r>
              <a:rPr lang="ko-KR" altLang="en-US" sz="1200" spc="-120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리팩토링</a:t>
            </a:r>
            <a:r>
              <a:rPr lang="ko-KR" altLang="en-US" sz="1200" spc="-120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및 성능 개선</a:t>
            </a:r>
            <a:endParaRPr sz="1200" spc="-120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Gothic A1"/>
              <a:sym typeface="Gothic A1"/>
            </a:endParaRPr>
          </a:p>
        </p:txBody>
      </p:sp>
    </p:spTree>
    <p:extLst>
      <p:ext uri="{BB962C8B-B14F-4D97-AF65-F5344CB8AC3E}">
        <p14:creationId xmlns:p14="http://schemas.microsoft.com/office/powerpoint/2010/main" val="412308486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</TotalTime>
  <Words>914</Words>
  <Application>Microsoft Office PowerPoint</Application>
  <PresentationFormat>사용자 지정</PresentationFormat>
  <Paragraphs>137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6" baseType="lpstr">
      <vt:lpstr>Gothic A1 Black</vt:lpstr>
      <vt:lpstr>Montserrat</vt:lpstr>
      <vt:lpstr>Arial</vt:lpstr>
      <vt:lpstr>Montserrat Light</vt:lpstr>
      <vt:lpstr>Gothic A1 ExtraBold</vt:lpstr>
      <vt:lpstr>Noto Sans KR</vt:lpstr>
      <vt:lpstr>HY견고딕</vt:lpstr>
      <vt:lpstr>Source Han Sans KR</vt:lpstr>
      <vt:lpstr>210 맨발의청춘 B</vt:lpstr>
      <vt:lpstr>Gothic A1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multicampus</dc:creator>
  <cp:lastModifiedBy>Windows 사용자</cp:lastModifiedBy>
  <cp:revision>79</cp:revision>
  <dcterms:modified xsi:type="dcterms:W3CDTF">2021-02-25T07:22:36Z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C:\Users\multicampus\Downloads\[SSAFY] 포트폴리오 양식 2.2.pptx</vt:lpwstr>
  </property>
</Properties>
</file>